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600450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08">
          <p15:clr>
            <a:srgbClr val="000000"/>
          </p15:clr>
        </p15:guide>
        <p15:guide id="2" pos="1134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txkVEcyw/dGGrO/uRc/dEWXaM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14" y="-78"/>
      </p:cViewPr>
      <p:guideLst>
        <p:guide orient="horz" pos="13608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685800"/>
            <a:ext cx="2857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700338" y="13421680"/>
            <a:ext cx="30603825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5400675" y="24483060"/>
            <a:ext cx="25203150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ctr">
              <a:spcBef>
                <a:spcPts val="3160"/>
              </a:spcBef>
              <a:spcAft>
                <a:spcPts val="0"/>
              </a:spcAft>
              <a:buClr>
                <a:srgbClr val="888888"/>
              </a:buClr>
              <a:buSzPts val="15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780"/>
              </a:spcBef>
              <a:spcAft>
                <a:spcPts val="0"/>
              </a:spcAft>
              <a:buClr>
                <a:srgbClr val="888888"/>
              </a:buClr>
              <a:buSzPts val="13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38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844107" y="27763473"/>
            <a:ext cx="30603825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Calibri"/>
              <a:buNone/>
              <a:defRPr sz="19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2844107" y="18312295"/>
            <a:ext cx="30603825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marL="457200" lvl="0" indent="-228600" algn="l"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 sz="99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 sz="89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1800225" y="1730375"/>
            <a:ext cx="3240405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1800225" y="10080625"/>
            <a:ext cx="32404050" cy="2851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11721464" y="16112020"/>
            <a:ext cx="36864608" cy="810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4780598" y="8311045"/>
            <a:ext cx="36864608" cy="2370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800225" y="1730375"/>
            <a:ext cx="3240405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3744913" y="8135938"/>
            <a:ext cx="28514675" cy="3240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057134" y="30243780"/>
            <a:ext cx="2160270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7057134" y="3860483"/>
            <a:ext cx="2160270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7057134" y="33814229"/>
            <a:ext cx="2160270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228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800227" y="1720215"/>
            <a:ext cx="11845232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076759" y="1720218"/>
            <a:ext cx="20127516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1231900" algn="l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Char char="•"/>
              <a:defRPr sz="15800"/>
            </a:lvl1pPr>
            <a:lvl2pPr marL="914400" lvl="1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–"/>
              <a:defRPr sz="13900"/>
            </a:lvl2pPr>
            <a:lvl3pPr marL="1371600" lvl="2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3pPr>
            <a:lvl4pPr marL="1828800" lvl="3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4pPr>
            <a:lvl5pPr marL="2286000" lvl="4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»"/>
              <a:defRPr sz="9900"/>
            </a:lvl5pPr>
            <a:lvl6pPr marL="2743200" lvl="5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6pPr>
            <a:lvl7pPr marL="3200400" lvl="6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7pPr>
            <a:lvl8pPr marL="3657600" lvl="7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8pPr>
            <a:lvl9pPr marL="4114800" lvl="8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800227" y="9041133"/>
            <a:ext cx="11845232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228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800225" y="1730375"/>
            <a:ext cx="3240405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800225" y="1730375"/>
            <a:ext cx="3240405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1800225" y="9671212"/>
            <a:ext cx="159082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marL="457200" lvl="0" indent="-22860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1800225" y="13701713"/>
            <a:ext cx="159082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18289788" y="9671212"/>
            <a:ext cx="15914489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marL="457200" lvl="0" indent="-22860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18289788" y="13701713"/>
            <a:ext cx="15914489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800225" y="1730375"/>
            <a:ext cx="3240405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1800225" y="10081263"/>
            <a:ext cx="15901988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18302287" y="10081263"/>
            <a:ext cx="15901988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1111250" algn="l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58999"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800225" y="1730375"/>
            <a:ext cx="3240405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 sz="2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800225" y="10080625"/>
            <a:ext cx="32404050" cy="2851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marR="0" lvl="0" indent="-1231900" algn="l" rtl="0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Arial"/>
              <a:buChar char="•"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111250" algn="l" rtl="0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Arial"/>
              <a:buChar char="–"/>
              <a:defRPr sz="1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84250" algn="l" rtl="0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•"/>
              <a:defRPr sz="1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–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800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2301537" y="40044687"/>
            <a:ext cx="1140142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5803225" y="40044687"/>
            <a:ext cx="840105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900"/>
              <a:buFont typeface="Calibri"/>
              <a:buNone/>
              <a:defRPr sz="5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maralufs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1"/>
          <p:cNvSpPr txBox="1">
            <a:spLocks noChangeArrowheads="1"/>
          </p:cNvSpPr>
          <p:nvPr/>
        </p:nvSpPr>
        <p:spPr bwMode="auto">
          <a:xfrm>
            <a:off x="673768" y="5257894"/>
            <a:ext cx="31137727" cy="2580244"/>
          </a:xfrm>
          <a:prstGeom prst="rect">
            <a:avLst/>
          </a:prstGeom>
          <a:noFill/>
          <a:ln>
            <a:noFill/>
          </a:ln>
          <a:extLst/>
        </p:spPr>
        <p:txBody>
          <a:bodyPr lIns="86411" tIns="43205" rIns="86411" bIns="43205">
            <a:spAutoFit/>
          </a:bodyPr>
          <a:lstStyle>
            <a:lvl1pPr marL="342900" indent="-3429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612775" indent="-180975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sz="5400" b="1" dirty="0" smtClean="0"/>
              <a:t>TÍTULO DO TRABALHO</a:t>
            </a:r>
            <a:endParaRPr lang="pt-BR" sz="5400" dirty="0" smtClean="0"/>
          </a:p>
          <a:p>
            <a:pPr lvl="1" algn="ctr" eaLnBrk="1" hangingPunct="1">
              <a:defRPr/>
            </a:pPr>
            <a:endParaRPr lang="pt-BR" sz="5400" dirty="0" smtClean="0"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lvl="1" algn="ctr" eaLnBrk="1" hangingPunct="1">
              <a:defRPr/>
            </a:pPr>
            <a:endParaRPr lang="pt-BR" sz="5400" b="1" dirty="0" smtClean="0">
              <a:solidFill>
                <a:srgbClr val="0000CC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1976392" y="7355032"/>
            <a:ext cx="28174996" cy="24263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86411" tIns="43205" rIns="86411" bIns="43205">
            <a:spAutoFit/>
          </a:bodyPr>
          <a:lstStyle>
            <a:lvl1pPr marL="342900" indent="-3429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4318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3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sz="3600" b="1" dirty="0" smtClean="0"/>
              <a:t> </a:t>
            </a:r>
            <a:r>
              <a:rPr lang="pt-BR" sz="3600" b="1" u="sng" dirty="0" smtClean="0"/>
              <a:t>Primeiro Autor</a:t>
            </a:r>
            <a:r>
              <a:rPr lang="pt-BR" sz="3600" b="1" baseline="30000" dirty="0" smtClean="0"/>
              <a:t>1</a:t>
            </a:r>
            <a:r>
              <a:rPr lang="pt-BR" sz="3600" b="1" dirty="0" smtClean="0"/>
              <a:t>, </a:t>
            </a:r>
            <a:r>
              <a:rPr lang="pt-BR" sz="3600" b="1" dirty="0" smtClean="0"/>
              <a:t>Segundo Autor</a:t>
            </a:r>
            <a:r>
              <a:rPr lang="pt-BR" sz="3600" b="1" baseline="30000" dirty="0" smtClean="0"/>
              <a:t>2</a:t>
            </a:r>
            <a:r>
              <a:rPr lang="pt-BR" sz="3600" b="1" dirty="0" smtClean="0"/>
              <a:t>, </a:t>
            </a:r>
            <a:r>
              <a:rPr lang="pt-BR" sz="3600" b="1" dirty="0" smtClean="0"/>
              <a:t>Terceiro Autor</a:t>
            </a:r>
            <a:r>
              <a:rPr lang="pt-BR" sz="3600" b="1" baseline="30000" dirty="0" smtClean="0"/>
              <a:t>2</a:t>
            </a:r>
            <a:r>
              <a:rPr lang="pt-BR" sz="3600" b="1" dirty="0" smtClean="0"/>
              <a:t>, Quarto Autor</a:t>
            </a:r>
            <a:r>
              <a:rPr lang="pt-BR" sz="3600" b="1" baseline="30000" dirty="0" smtClean="0"/>
              <a:t>3</a:t>
            </a:r>
            <a:r>
              <a:rPr lang="pt-BR" sz="3600" b="1" dirty="0" smtClean="0"/>
              <a:t>, ......</a:t>
            </a:r>
            <a:endParaRPr lang="pt-BR" sz="3600" b="1" dirty="0"/>
          </a:p>
          <a:p>
            <a:pPr indent="0" algn="just">
              <a:defRPr/>
            </a:pPr>
            <a:endParaRPr lang="pt-BR" sz="2800" b="1" dirty="0" smtClean="0"/>
          </a:p>
          <a:p>
            <a:pPr algn="ctr"/>
            <a:endParaRPr lang="pt-BR" sz="2400" baseline="30000" dirty="0" smtClean="0"/>
          </a:p>
          <a:p>
            <a:r>
              <a:rPr lang="pt-BR" sz="2400" baseline="30000" dirty="0" smtClean="0"/>
              <a:t>1</a:t>
            </a:r>
            <a:r>
              <a:rPr lang="pt-BR" sz="2400" dirty="0" smtClean="0"/>
              <a:t> </a:t>
            </a:r>
            <a:r>
              <a:rPr lang="pt-BR" sz="2400" dirty="0" smtClean="0"/>
              <a:t>UFSM, DER-CCR; PPGAP, Av. Roraima n. 100. Prédio 44J – Sala 213, 97.105-900, Santa Maria – RS, Brasil. e-mail: </a:t>
            </a:r>
            <a:r>
              <a:rPr lang="pt-BR" sz="2400" dirty="0" smtClean="0">
                <a:hlinkClick r:id="rId4"/>
              </a:rPr>
              <a:t>amaralufsm@gmail.com</a:t>
            </a:r>
            <a:r>
              <a:rPr lang="pt-BR" sz="2400" dirty="0" smtClean="0"/>
              <a:t> (indicar e-mail somente do primeiro autor)</a:t>
            </a:r>
            <a:endParaRPr lang="pt-BR" sz="2400" dirty="0" smtClean="0"/>
          </a:p>
          <a:p>
            <a:r>
              <a:rPr lang="pt-BR" sz="2400" baseline="30000" dirty="0" smtClean="0"/>
              <a:t>2</a:t>
            </a:r>
            <a:r>
              <a:rPr lang="pt-BR" sz="2400" dirty="0" smtClean="0"/>
              <a:t> UFSM</a:t>
            </a:r>
            <a:r>
              <a:rPr lang="pt-BR" sz="2400" dirty="0" smtClean="0"/>
              <a:t>, Curso de Graduação em </a:t>
            </a:r>
            <a:r>
              <a:rPr lang="pt-BR" sz="2400" dirty="0" smtClean="0"/>
              <a:t>Agronomia, </a:t>
            </a:r>
            <a:r>
              <a:rPr lang="pt-BR" sz="2400" dirty="0" smtClean="0"/>
              <a:t>CCR, Av. Roraima n. </a:t>
            </a:r>
            <a:r>
              <a:rPr lang="pt-BR" sz="2400" dirty="0" smtClean="0"/>
              <a:t>1000. </a:t>
            </a:r>
            <a:r>
              <a:rPr lang="pt-BR" sz="2400" dirty="0" smtClean="0"/>
              <a:t>Prédio 42 – Sala 3131, 97.105-900, Santa Maria – RS, </a:t>
            </a:r>
            <a:r>
              <a:rPr lang="pt-BR" sz="2400" dirty="0" smtClean="0"/>
              <a:t>Brasil (repetir o índice para autores da mesma afiliação)</a:t>
            </a:r>
          </a:p>
          <a:p>
            <a:r>
              <a:rPr lang="pt-BR" sz="2400" baseline="30000" dirty="0" smtClean="0"/>
              <a:t>3</a:t>
            </a:r>
            <a:r>
              <a:rPr lang="pt-BR" sz="2400" dirty="0" smtClean="0"/>
              <a:t> </a:t>
            </a:r>
            <a:r>
              <a:rPr lang="pt-BR" sz="2400" dirty="0" smtClean="0"/>
              <a:t>UFSM, </a:t>
            </a:r>
            <a:r>
              <a:rPr lang="pt-BR" sz="2400" dirty="0" smtClean="0"/>
              <a:t>Mestrado Profissional em Agricultura de Precisão, Colégio Politécnico, </a:t>
            </a:r>
            <a:r>
              <a:rPr lang="pt-BR" sz="2400" dirty="0" smtClean="0"/>
              <a:t>Av. Roraima n. </a:t>
            </a:r>
            <a:r>
              <a:rPr lang="pt-BR" sz="2400" dirty="0" smtClean="0"/>
              <a:t>1000. </a:t>
            </a:r>
            <a:r>
              <a:rPr lang="pt-BR" sz="2400" dirty="0" smtClean="0"/>
              <a:t>Prédio </a:t>
            </a:r>
            <a:r>
              <a:rPr lang="pt-BR" sz="2400" dirty="0" smtClean="0"/>
              <a:t>70 </a:t>
            </a:r>
            <a:r>
              <a:rPr lang="pt-BR" sz="2400" dirty="0" smtClean="0"/>
              <a:t>– </a:t>
            </a:r>
            <a:r>
              <a:rPr lang="pt-BR" sz="2400" dirty="0" smtClean="0"/>
              <a:t>Bloco F, Sala 211-A, </a:t>
            </a:r>
            <a:r>
              <a:rPr lang="pt-BR" sz="2400" dirty="0" smtClean="0"/>
              <a:t>97.105-900, Santa Maria – RS, Brasil</a:t>
            </a:r>
            <a:endParaRPr lang="pt-BR" sz="2400" dirty="0"/>
          </a:p>
        </p:txBody>
      </p:sp>
      <p:sp>
        <p:nvSpPr>
          <p:cNvPr id="4" name="Line 34"/>
          <p:cNvSpPr>
            <a:spLocks noChangeShapeType="1"/>
          </p:cNvSpPr>
          <p:nvPr/>
        </p:nvSpPr>
        <p:spPr bwMode="auto">
          <a:xfrm>
            <a:off x="1016000" y="10153428"/>
            <a:ext cx="30459363" cy="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Retângulo de cantos arredondados 20"/>
          <p:cNvSpPr>
            <a:spLocks noChangeArrowheads="1"/>
          </p:cNvSpPr>
          <p:nvPr/>
        </p:nvSpPr>
        <p:spPr bwMode="auto">
          <a:xfrm>
            <a:off x="1080345" y="33821809"/>
            <a:ext cx="30184983" cy="925483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/>
          <a:lstStyle/>
          <a:p>
            <a:pPr algn="ctr" defTabSz="4321175" eaLnBrk="1" hangingPunct="1">
              <a:defRPr/>
            </a:pPr>
            <a:r>
              <a:rPr lang="pt-BR" sz="4800" b="1" dirty="0" smtClean="0">
                <a:solidFill>
                  <a:schemeClr val="bg1"/>
                </a:solidFill>
              </a:rPr>
              <a:t>CONCLUSÕES</a:t>
            </a:r>
            <a:endParaRPr lang="pt-BR" sz="4800" b="1" dirty="0">
              <a:solidFill>
                <a:schemeClr val="bg1"/>
              </a:solidFill>
            </a:endParaRPr>
          </a:p>
        </p:txBody>
      </p:sp>
      <p:sp>
        <p:nvSpPr>
          <p:cNvPr id="6" name="Retângulo de cantos arredondados 13"/>
          <p:cNvSpPr>
            <a:spLocks noChangeArrowheads="1"/>
          </p:cNvSpPr>
          <p:nvPr/>
        </p:nvSpPr>
        <p:spPr bwMode="auto">
          <a:xfrm>
            <a:off x="16910585" y="10634740"/>
            <a:ext cx="14490700" cy="958849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/>
          <a:lstStyle/>
          <a:p>
            <a:pPr algn="ctr" defTabSz="4321175" eaLnBrk="1" hangingPunct="1">
              <a:defRPr/>
            </a:pPr>
            <a:r>
              <a:rPr lang="pt-BR" sz="4800" b="1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7" name="Retângulo de cantos arredondados 19"/>
          <p:cNvSpPr>
            <a:spLocks noChangeArrowheads="1"/>
          </p:cNvSpPr>
          <p:nvPr/>
        </p:nvSpPr>
        <p:spPr bwMode="auto">
          <a:xfrm>
            <a:off x="1216304" y="21514392"/>
            <a:ext cx="14506919" cy="954088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solidFill>
              <a:srgbClr val="006600"/>
            </a:solidFill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/>
          <a:lstStyle/>
          <a:p>
            <a:pPr algn="ctr" defTabSz="4321175" eaLnBrk="1" hangingPunct="1">
              <a:defRPr/>
            </a:pPr>
            <a:r>
              <a:rPr lang="pt-BR" sz="4800" b="1" dirty="0" smtClean="0">
                <a:solidFill>
                  <a:schemeClr val="bg1"/>
                </a:solidFill>
              </a:rPr>
              <a:t>MATERIAL E MÉTODOS</a:t>
            </a:r>
            <a:endParaRPr lang="pt-BR" sz="4800" b="1" dirty="0">
              <a:solidFill>
                <a:schemeClr val="bg1"/>
              </a:solidFill>
            </a:endParaRPr>
          </a:p>
        </p:txBody>
      </p:sp>
      <p:sp>
        <p:nvSpPr>
          <p:cNvPr id="8" name="Retângulo de cantos arredondados 19"/>
          <p:cNvSpPr>
            <a:spLocks noChangeArrowheads="1"/>
          </p:cNvSpPr>
          <p:nvPr/>
        </p:nvSpPr>
        <p:spPr bwMode="auto">
          <a:xfrm>
            <a:off x="1220420" y="17219588"/>
            <a:ext cx="14506919" cy="954088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solidFill>
              <a:srgbClr val="006600"/>
            </a:solidFill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/>
          <a:lstStyle/>
          <a:p>
            <a:pPr algn="ctr" defTabSz="4321175" eaLnBrk="1" hangingPunct="1">
              <a:defRPr/>
            </a:pPr>
            <a:r>
              <a:rPr lang="pt-BR" sz="48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9" name="Retângulo de cantos arredondados 19"/>
          <p:cNvSpPr>
            <a:spLocks noChangeArrowheads="1"/>
          </p:cNvSpPr>
          <p:nvPr/>
        </p:nvSpPr>
        <p:spPr bwMode="auto">
          <a:xfrm>
            <a:off x="1216304" y="10628589"/>
            <a:ext cx="14511035" cy="954088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solidFill>
              <a:srgbClr val="006600"/>
            </a:solidFill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/>
          <a:lstStyle/>
          <a:p>
            <a:pPr algn="ctr" defTabSz="4321175" eaLnBrk="1" hangingPunct="1">
              <a:defRPr/>
            </a:pPr>
            <a:r>
              <a:rPr lang="pt-BR" sz="48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10" name="Retângulo de cantos arredondados 20"/>
          <p:cNvSpPr>
            <a:spLocks noChangeArrowheads="1"/>
          </p:cNvSpPr>
          <p:nvPr/>
        </p:nvSpPr>
        <p:spPr bwMode="auto">
          <a:xfrm>
            <a:off x="1080345" y="36446969"/>
            <a:ext cx="30184983" cy="925483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/>
          <a:lstStyle/>
          <a:p>
            <a:pPr algn="ctr" defTabSz="4321175" eaLnBrk="1" hangingPunct="1">
              <a:defRPr/>
            </a:pPr>
            <a:r>
              <a:rPr lang="pt-BR" sz="4800" b="1" dirty="0" smtClean="0">
                <a:solidFill>
                  <a:schemeClr val="bg1"/>
                </a:solidFill>
              </a:rPr>
              <a:t>REFERÊNCIAS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Personalizar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ASUS</cp:lastModifiedBy>
  <cp:revision>1</cp:revision>
  <dcterms:created xsi:type="dcterms:W3CDTF">2023-09-11T19:56:43Z</dcterms:created>
  <dcterms:modified xsi:type="dcterms:W3CDTF">2023-09-15T21:08:01Z</dcterms:modified>
</cp:coreProperties>
</file>