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6004500" cy="43205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3608">
          <p15:clr>
            <a:srgbClr val="000000"/>
          </p15:clr>
        </p15:guide>
        <p15:guide id="2" pos="1134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txkVEcyw/dGGrO/uRc/dEWXaM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114" y="-78"/>
      </p:cViewPr>
      <p:guideLst>
        <p:guide orient="horz" pos="13608"/>
        <p:guide pos="113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00250" y="685800"/>
            <a:ext cx="2857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700338" y="13421680"/>
            <a:ext cx="30603825" cy="9261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5400675" y="24483060"/>
            <a:ext cx="25203150" cy="11041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ctr">
              <a:spcBef>
                <a:spcPts val="3160"/>
              </a:spcBef>
              <a:spcAft>
                <a:spcPts val="0"/>
              </a:spcAft>
              <a:buClr>
                <a:srgbClr val="888888"/>
              </a:buClr>
              <a:buSzPts val="158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780"/>
              </a:spcBef>
              <a:spcAft>
                <a:spcPts val="0"/>
              </a:spcAft>
              <a:buClr>
                <a:srgbClr val="888888"/>
              </a:buClr>
              <a:buSzPts val="139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380"/>
              </a:spcBef>
              <a:spcAft>
                <a:spcPts val="0"/>
              </a:spcAft>
              <a:buClr>
                <a:srgbClr val="888888"/>
              </a:buClr>
              <a:buSzPts val="119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980"/>
              </a:spcBef>
              <a:spcAft>
                <a:spcPts val="0"/>
              </a:spcAft>
              <a:buClr>
                <a:srgbClr val="888888"/>
              </a:buClr>
              <a:buSzPts val="99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980"/>
              </a:spcBef>
              <a:spcAft>
                <a:spcPts val="0"/>
              </a:spcAft>
              <a:buClr>
                <a:srgbClr val="888888"/>
              </a:buClr>
              <a:buSzPts val="99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80"/>
              </a:spcBef>
              <a:spcAft>
                <a:spcPts val="0"/>
              </a:spcAft>
              <a:buClr>
                <a:srgbClr val="888888"/>
              </a:buClr>
              <a:buSzPts val="99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80"/>
              </a:spcBef>
              <a:spcAft>
                <a:spcPts val="0"/>
              </a:spcAft>
              <a:buClr>
                <a:srgbClr val="888888"/>
              </a:buClr>
              <a:buSzPts val="99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80"/>
              </a:spcBef>
              <a:spcAft>
                <a:spcPts val="0"/>
              </a:spcAft>
              <a:buClr>
                <a:srgbClr val="888888"/>
              </a:buClr>
              <a:buSzPts val="99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80"/>
              </a:spcBef>
              <a:spcAft>
                <a:spcPts val="0"/>
              </a:spcAft>
              <a:buClr>
                <a:srgbClr val="888888"/>
              </a:buClr>
              <a:buSzPts val="99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800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2301537" y="40044687"/>
            <a:ext cx="1140142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5803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844107" y="27763473"/>
            <a:ext cx="30603825" cy="8581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00"/>
              <a:buFont typeface="Calibri"/>
              <a:buNone/>
              <a:defRPr sz="198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2844107" y="18312295"/>
            <a:ext cx="30603825" cy="9451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b" anchorCtr="0">
            <a:noAutofit/>
          </a:bodyPr>
          <a:lstStyle>
            <a:lvl1pPr marL="457200" lvl="0" indent="-228600" algn="l">
              <a:spcBef>
                <a:spcPts val="1980"/>
              </a:spcBef>
              <a:spcAft>
                <a:spcPts val="0"/>
              </a:spcAft>
              <a:buClr>
                <a:srgbClr val="888888"/>
              </a:buClr>
              <a:buSzPts val="9900"/>
              <a:buNone/>
              <a:defRPr sz="99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780"/>
              </a:spcBef>
              <a:spcAft>
                <a:spcPts val="0"/>
              </a:spcAft>
              <a:buClr>
                <a:srgbClr val="888888"/>
              </a:buClr>
              <a:buSzPts val="8900"/>
              <a:buNone/>
              <a:defRPr sz="89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580"/>
              </a:spcBef>
              <a:spcAft>
                <a:spcPts val="0"/>
              </a:spcAft>
              <a:buClr>
                <a:srgbClr val="888888"/>
              </a:buClr>
              <a:buSzPts val="7900"/>
              <a:buNone/>
              <a:defRPr sz="79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380"/>
              </a:spcBef>
              <a:spcAft>
                <a:spcPts val="0"/>
              </a:spcAft>
              <a:buClr>
                <a:srgbClr val="888888"/>
              </a:buClr>
              <a:buSzPts val="6900"/>
              <a:buNone/>
              <a:defRPr sz="69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380"/>
              </a:spcBef>
              <a:spcAft>
                <a:spcPts val="0"/>
              </a:spcAft>
              <a:buClr>
                <a:srgbClr val="888888"/>
              </a:buClr>
              <a:buSzPts val="6900"/>
              <a:buNone/>
              <a:defRPr sz="69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380"/>
              </a:spcBef>
              <a:spcAft>
                <a:spcPts val="0"/>
              </a:spcAft>
              <a:buClr>
                <a:srgbClr val="888888"/>
              </a:buClr>
              <a:buSzPts val="6900"/>
              <a:buNone/>
              <a:defRPr sz="69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380"/>
              </a:spcBef>
              <a:spcAft>
                <a:spcPts val="0"/>
              </a:spcAft>
              <a:buClr>
                <a:srgbClr val="888888"/>
              </a:buClr>
              <a:buSzPts val="6900"/>
              <a:buNone/>
              <a:defRPr sz="69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380"/>
              </a:spcBef>
              <a:spcAft>
                <a:spcPts val="0"/>
              </a:spcAft>
              <a:buClr>
                <a:srgbClr val="888888"/>
              </a:buClr>
              <a:buSzPts val="6900"/>
              <a:buNone/>
              <a:defRPr sz="69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380"/>
              </a:spcBef>
              <a:spcAft>
                <a:spcPts val="0"/>
              </a:spcAft>
              <a:buClr>
                <a:srgbClr val="888888"/>
              </a:buClr>
              <a:buSzPts val="6900"/>
              <a:buNone/>
              <a:defRPr sz="69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800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2301537" y="40044687"/>
            <a:ext cx="1140142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5803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>
            <a:off x="1800225" y="1730375"/>
            <a:ext cx="3240405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>
            <a:off x="1800225" y="10080625"/>
            <a:ext cx="32404050" cy="2851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800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2301537" y="40044687"/>
            <a:ext cx="1140142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5803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 rot="5400000">
            <a:off x="11721464" y="16112020"/>
            <a:ext cx="36864608" cy="810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 rot="5400000">
            <a:off x="-4780598" y="8311045"/>
            <a:ext cx="36864608" cy="23702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800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2301537" y="40044687"/>
            <a:ext cx="1140142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5803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800225" y="1730375"/>
            <a:ext cx="3240405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 rot="5400000">
            <a:off x="3744913" y="8135938"/>
            <a:ext cx="28514675" cy="32404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800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2301537" y="40044687"/>
            <a:ext cx="1140142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5803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7057134" y="30243780"/>
            <a:ext cx="21602700" cy="3570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Calibri"/>
              <a:buNone/>
              <a:defRPr sz="99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>
            <a:spLocks noGrp="1"/>
          </p:cNvSpPr>
          <p:nvPr>
            <p:ph type="pic" idx="2"/>
          </p:nvPr>
        </p:nvSpPr>
        <p:spPr>
          <a:xfrm>
            <a:off x="7057134" y="3860483"/>
            <a:ext cx="21602700" cy="25923240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7057134" y="33814229"/>
            <a:ext cx="21602700" cy="5070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2286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/>
            </a:lvl1pPr>
            <a:lvl2pPr marL="914400" lvl="1" indent="-228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sz="59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5000"/>
            </a:lvl3pPr>
            <a:lvl4pPr marL="1828800" lvl="3" indent="-2286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4pPr>
            <a:lvl5pPr marL="2286000" lvl="4" indent="-2286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5pPr>
            <a:lvl6pPr marL="2743200" lvl="5" indent="-2286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6pPr>
            <a:lvl7pPr marL="3200400" lvl="6" indent="-2286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7pPr>
            <a:lvl8pPr marL="3657600" lvl="7" indent="-2286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8pPr>
            <a:lvl9pPr marL="4114800" lvl="8" indent="-2286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800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2301537" y="40044687"/>
            <a:ext cx="1140142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5803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800227" y="1720215"/>
            <a:ext cx="11845232" cy="732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Calibri"/>
              <a:buNone/>
              <a:defRPr sz="99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4076759" y="1720218"/>
            <a:ext cx="20127516" cy="3687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1231900" algn="l">
              <a:spcBef>
                <a:spcPts val="3160"/>
              </a:spcBef>
              <a:spcAft>
                <a:spcPts val="0"/>
              </a:spcAft>
              <a:buClr>
                <a:schemeClr val="dk1"/>
              </a:buClr>
              <a:buSzPts val="15800"/>
              <a:buChar char="•"/>
              <a:defRPr sz="15800"/>
            </a:lvl1pPr>
            <a:lvl2pPr marL="914400" lvl="1" indent="-1111250" algn="l">
              <a:spcBef>
                <a:spcPts val="2780"/>
              </a:spcBef>
              <a:spcAft>
                <a:spcPts val="0"/>
              </a:spcAft>
              <a:buClr>
                <a:schemeClr val="dk1"/>
              </a:buClr>
              <a:buSzPts val="13900"/>
              <a:buChar char="–"/>
              <a:defRPr sz="13900"/>
            </a:lvl2pPr>
            <a:lvl3pPr marL="1371600" lvl="2" indent="-984250" algn="l">
              <a:spcBef>
                <a:spcPts val="2380"/>
              </a:spcBef>
              <a:spcAft>
                <a:spcPts val="0"/>
              </a:spcAft>
              <a:buClr>
                <a:schemeClr val="dk1"/>
              </a:buClr>
              <a:buSzPts val="11900"/>
              <a:buChar char="•"/>
              <a:defRPr sz="11900"/>
            </a:lvl3pPr>
            <a:lvl4pPr marL="1828800" lvl="3" indent="-857250" algn="l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Char char="–"/>
              <a:defRPr sz="9900"/>
            </a:lvl4pPr>
            <a:lvl5pPr marL="2286000" lvl="4" indent="-857250" algn="l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Char char="»"/>
              <a:defRPr sz="9900"/>
            </a:lvl5pPr>
            <a:lvl6pPr marL="2743200" lvl="5" indent="-857250" algn="l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Char char="•"/>
              <a:defRPr sz="9900"/>
            </a:lvl6pPr>
            <a:lvl7pPr marL="3200400" lvl="6" indent="-857250" algn="l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Char char="•"/>
              <a:defRPr sz="9900"/>
            </a:lvl7pPr>
            <a:lvl8pPr marL="3657600" lvl="7" indent="-857250" algn="l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Char char="•"/>
              <a:defRPr sz="9900"/>
            </a:lvl8pPr>
            <a:lvl9pPr marL="4114800" lvl="8" indent="-857250" algn="l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Char char="•"/>
              <a:defRPr sz="9900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800227" y="9041133"/>
            <a:ext cx="11845232" cy="29553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228600" algn="l">
              <a:spcBef>
                <a:spcPts val="138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  <a:defRPr sz="6900"/>
            </a:lvl1pPr>
            <a:lvl2pPr marL="914400" lvl="1" indent="-228600" algn="l">
              <a:spcBef>
                <a:spcPts val="1180"/>
              </a:spcBef>
              <a:spcAft>
                <a:spcPts val="0"/>
              </a:spcAft>
              <a:buClr>
                <a:schemeClr val="dk1"/>
              </a:buClr>
              <a:buSzPts val="5900"/>
              <a:buNone/>
              <a:defRPr sz="59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5000"/>
            </a:lvl3pPr>
            <a:lvl4pPr marL="1828800" lvl="3" indent="-2286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4pPr>
            <a:lvl5pPr marL="2286000" lvl="4" indent="-2286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5pPr>
            <a:lvl6pPr marL="2743200" lvl="5" indent="-2286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6pPr>
            <a:lvl7pPr marL="3200400" lvl="6" indent="-2286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7pPr>
            <a:lvl8pPr marL="3657600" lvl="7" indent="-2286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8pPr>
            <a:lvl9pPr marL="4114800" lvl="8" indent="-2286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dt" idx="10"/>
          </p:nvPr>
        </p:nvSpPr>
        <p:spPr>
          <a:xfrm>
            <a:off x="1800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ftr" idx="11"/>
          </p:nvPr>
        </p:nvSpPr>
        <p:spPr>
          <a:xfrm>
            <a:off x="12301537" y="40044687"/>
            <a:ext cx="1140142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25803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dt" idx="10"/>
          </p:nvPr>
        </p:nvSpPr>
        <p:spPr>
          <a:xfrm>
            <a:off x="1800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ftr" idx="11"/>
          </p:nvPr>
        </p:nvSpPr>
        <p:spPr>
          <a:xfrm>
            <a:off x="12301537" y="40044687"/>
            <a:ext cx="1140142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25803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1800225" y="1730375"/>
            <a:ext cx="3240405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dt" idx="10"/>
          </p:nvPr>
        </p:nvSpPr>
        <p:spPr>
          <a:xfrm>
            <a:off x="1800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ftr" idx="11"/>
          </p:nvPr>
        </p:nvSpPr>
        <p:spPr>
          <a:xfrm>
            <a:off x="12301537" y="40044687"/>
            <a:ext cx="1140142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25803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title"/>
          </p:nvPr>
        </p:nvSpPr>
        <p:spPr>
          <a:xfrm>
            <a:off x="1800225" y="1730375"/>
            <a:ext cx="3240405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1"/>
          </p:nvPr>
        </p:nvSpPr>
        <p:spPr>
          <a:xfrm>
            <a:off x="1800225" y="9671212"/>
            <a:ext cx="15908240" cy="403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b" anchorCtr="0">
            <a:noAutofit/>
          </a:bodyPr>
          <a:lstStyle>
            <a:lvl1pPr marL="457200" lvl="0" indent="-228600" algn="l">
              <a:spcBef>
                <a:spcPts val="2380"/>
              </a:spcBef>
              <a:spcAft>
                <a:spcPts val="0"/>
              </a:spcAft>
              <a:buClr>
                <a:schemeClr val="dk1"/>
              </a:buClr>
              <a:buSzPts val="11900"/>
              <a:buNone/>
              <a:defRPr sz="11900" b="1"/>
            </a:lvl1pPr>
            <a:lvl2pPr marL="914400" lvl="1" indent="-228600" algn="l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 b="1"/>
            </a:lvl2pPr>
            <a:lvl3pPr marL="1371600" lvl="2" indent="-22860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None/>
              <a:defRPr sz="8900" b="1"/>
            </a:lvl3pPr>
            <a:lvl4pPr marL="1828800" lvl="3" indent="-22860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None/>
              <a:defRPr sz="7900" b="1"/>
            </a:lvl4pPr>
            <a:lvl5pPr marL="2286000" lvl="4" indent="-22860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None/>
              <a:defRPr sz="7900" b="1"/>
            </a:lvl5pPr>
            <a:lvl6pPr marL="2743200" lvl="5" indent="-22860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None/>
              <a:defRPr sz="7900" b="1"/>
            </a:lvl6pPr>
            <a:lvl7pPr marL="3200400" lvl="6" indent="-22860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None/>
              <a:defRPr sz="7900" b="1"/>
            </a:lvl7pPr>
            <a:lvl8pPr marL="3657600" lvl="7" indent="-22860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None/>
              <a:defRPr sz="7900" b="1"/>
            </a:lvl8pPr>
            <a:lvl9pPr marL="4114800" lvl="8" indent="-22860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None/>
              <a:defRPr sz="7900" b="1"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2"/>
          </p:nvPr>
        </p:nvSpPr>
        <p:spPr>
          <a:xfrm>
            <a:off x="1800225" y="13701713"/>
            <a:ext cx="15908240" cy="24893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984250" algn="l">
              <a:spcBef>
                <a:spcPts val="2380"/>
              </a:spcBef>
              <a:spcAft>
                <a:spcPts val="0"/>
              </a:spcAft>
              <a:buClr>
                <a:schemeClr val="dk1"/>
              </a:buClr>
              <a:buSzPts val="11900"/>
              <a:buChar char="•"/>
              <a:defRPr sz="11900"/>
            </a:lvl1pPr>
            <a:lvl2pPr marL="914400" lvl="1" indent="-857250" algn="l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Char char="–"/>
              <a:defRPr sz="9900"/>
            </a:lvl2pPr>
            <a:lvl3pPr marL="1371600" lvl="2" indent="-79375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Char char="•"/>
              <a:defRPr sz="8900"/>
            </a:lvl3pPr>
            <a:lvl4pPr marL="1828800" lvl="3" indent="-73025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Char char="–"/>
              <a:defRPr sz="7900"/>
            </a:lvl4pPr>
            <a:lvl5pPr marL="2286000" lvl="4" indent="-73025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Char char="»"/>
              <a:defRPr sz="7900"/>
            </a:lvl5pPr>
            <a:lvl6pPr marL="2743200" lvl="5" indent="-73025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Char char="•"/>
              <a:defRPr sz="7900"/>
            </a:lvl6pPr>
            <a:lvl7pPr marL="3200400" lvl="6" indent="-73025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Char char="•"/>
              <a:defRPr sz="7900"/>
            </a:lvl7pPr>
            <a:lvl8pPr marL="3657600" lvl="7" indent="-73025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Char char="•"/>
              <a:defRPr sz="7900"/>
            </a:lvl8pPr>
            <a:lvl9pPr marL="4114800" lvl="8" indent="-73025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Char char="•"/>
              <a:defRPr sz="7900"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3"/>
          </p:nvPr>
        </p:nvSpPr>
        <p:spPr>
          <a:xfrm>
            <a:off x="18289788" y="9671212"/>
            <a:ext cx="15914489" cy="403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b" anchorCtr="0">
            <a:noAutofit/>
          </a:bodyPr>
          <a:lstStyle>
            <a:lvl1pPr marL="457200" lvl="0" indent="-228600" algn="l">
              <a:spcBef>
                <a:spcPts val="2380"/>
              </a:spcBef>
              <a:spcAft>
                <a:spcPts val="0"/>
              </a:spcAft>
              <a:buClr>
                <a:schemeClr val="dk1"/>
              </a:buClr>
              <a:buSzPts val="11900"/>
              <a:buNone/>
              <a:defRPr sz="11900" b="1"/>
            </a:lvl1pPr>
            <a:lvl2pPr marL="914400" lvl="1" indent="-228600" algn="l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 b="1"/>
            </a:lvl2pPr>
            <a:lvl3pPr marL="1371600" lvl="2" indent="-22860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None/>
              <a:defRPr sz="8900" b="1"/>
            </a:lvl3pPr>
            <a:lvl4pPr marL="1828800" lvl="3" indent="-22860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None/>
              <a:defRPr sz="7900" b="1"/>
            </a:lvl4pPr>
            <a:lvl5pPr marL="2286000" lvl="4" indent="-22860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None/>
              <a:defRPr sz="7900" b="1"/>
            </a:lvl5pPr>
            <a:lvl6pPr marL="2743200" lvl="5" indent="-22860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None/>
              <a:defRPr sz="7900" b="1"/>
            </a:lvl6pPr>
            <a:lvl7pPr marL="3200400" lvl="6" indent="-22860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None/>
              <a:defRPr sz="7900" b="1"/>
            </a:lvl7pPr>
            <a:lvl8pPr marL="3657600" lvl="7" indent="-22860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None/>
              <a:defRPr sz="7900" b="1"/>
            </a:lvl8pPr>
            <a:lvl9pPr marL="4114800" lvl="8" indent="-22860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None/>
              <a:defRPr sz="7900" b="1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4"/>
          </p:nvPr>
        </p:nvSpPr>
        <p:spPr>
          <a:xfrm>
            <a:off x="18289788" y="13701713"/>
            <a:ext cx="15914489" cy="24893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984250" algn="l">
              <a:spcBef>
                <a:spcPts val="2380"/>
              </a:spcBef>
              <a:spcAft>
                <a:spcPts val="0"/>
              </a:spcAft>
              <a:buClr>
                <a:schemeClr val="dk1"/>
              </a:buClr>
              <a:buSzPts val="11900"/>
              <a:buChar char="•"/>
              <a:defRPr sz="11900"/>
            </a:lvl1pPr>
            <a:lvl2pPr marL="914400" lvl="1" indent="-857250" algn="l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Char char="–"/>
              <a:defRPr sz="9900"/>
            </a:lvl2pPr>
            <a:lvl3pPr marL="1371600" lvl="2" indent="-79375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Char char="•"/>
              <a:defRPr sz="8900"/>
            </a:lvl3pPr>
            <a:lvl4pPr marL="1828800" lvl="3" indent="-73025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Char char="–"/>
              <a:defRPr sz="7900"/>
            </a:lvl4pPr>
            <a:lvl5pPr marL="2286000" lvl="4" indent="-73025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Char char="»"/>
              <a:defRPr sz="7900"/>
            </a:lvl5pPr>
            <a:lvl6pPr marL="2743200" lvl="5" indent="-73025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Char char="•"/>
              <a:defRPr sz="7900"/>
            </a:lvl6pPr>
            <a:lvl7pPr marL="3200400" lvl="6" indent="-73025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Char char="•"/>
              <a:defRPr sz="7900"/>
            </a:lvl7pPr>
            <a:lvl8pPr marL="3657600" lvl="7" indent="-73025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Char char="•"/>
              <a:defRPr sz="7900"/>
            </a:lvl8pPr>
            <a:lvl9pPr marL="4114800" lvl="8" indent="-730250" algn="l">
              <a:spcBef>
                <a:spcPts val="1580"/>
              </a:spcBef>
              <a:spcAft>
                <a:spcPts val="0"/>
              </a:spcAft>
              <a:buClr>
                <a:schemeClr val="dk1"/>
              </a:buClr>
              <a:buSzPts val="7900"/>
              <a:buChar char="•"/>
              <a:defRPr sz="7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800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2301537" y="40044687"/>
            <a:ext cx="1140142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5803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800225" y="1730375"/>
            <a:ext cx="3240405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1800225" y="10081263"/>
            <a:ext cx="15901988" cy="28513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1111250" algn="l">
              <a:spcBef>
                <a:spcPts val="2780"/>
              </a:spcBef>
              <a:spcAft>
                <a:spcPts val="0"/>
              </a:spcAft>
              <a:buClr>
                <a:schemeClr val="dk1"/>
              </a:buClr>
              <a:buSzPts val="13900"/>
              <a:buChar char="•"/>
              <a:defRPr sz="13900"/>
            </a:lvl1pPr>
            <a:lvl2pPr marL="914400" lvl="1" indent="-984250" algn="l">
              <a:spcBef>
                <a:spcPts val="2380"/>
              </a:spcBef>
              <a:spcAft>
                <a:spcPts val="0"/>
              </a:spcAft>
              <a:buClr>
                <a:schemeClr val="dk1"/>
              </a:buClr>
              <a:buSzPts val="11900"/>
              <a:buChar char="–"/>
              <a:defRPr sz="11900"/>
            </a:lvl2pPr>
            <a:lvl3pPr marL="1371600" lvl="2" indent="-857250" algn="l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Char char="•"/>
              <a:defRPr sz="9900"/>
            </a:lvl3pPr>
            <a:lvl4pPr marL="1828800" lvl="3" indent="-79375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Char char="–"/>
              <a:defRPr sz="8900"/>
            </a:lvl4pPr>
            <a:lvl5pPr marL="2286000" lvl="4" indent="-79375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Char char="»"/>
              <a:defRPr sz="8900"/>
            </a:lvl5pPr>
            <a:lvl6pPr marL="2743200" lvl="5" indent="-79375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Char char="•"/>
              <a:defRPr sz="8900"/>
            </a:lvl6pPr>
            <a:lvl7pPr marL="3200400" lvl="6" indent="-79375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Char char="•"/>
              <a:defRPr sz="8900"/>
            </a:lvl7pPr>
            <a:lvl8pPr marL="3657600" lvl="7" indent="-79375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Char char="•"/>
              <a:defRPr sz="8900"/>
            </a:lvl8pPr>
            <a:lvl9pPr marL="4114800" lvl="8" indent="-79375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Char char="•"/>
              <a:defRPr sz="8900"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2"/>
          </p:nvPr>
        </p:nvSpPr>
        <p:spPr>
          <a:xfrm>
            <a:off x="18302287" y="10081263"/>
            <a:ext cx="15901988" cy="28513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lvl="0" indent="-1111250" algn="l">
              <a:spcBef>
                <a:spcPts val="2780"/>
              </a:spcBef>
              <a:spcAft>
                <a:spcPts val="0"/>
              </a:spcAft>
              <a:buClr>
                <a:schemeClr val="dk1"/>
              </a:buClr>
              <a:buSzPts val="13900"/>
              <a:buChar char="•"/>
              <a:defRPr sz="13900"/>
            </a:lvl1pPr>
            <a:lvl2pPr marL="914400" lvl="1" indent="-984250" algn="l">
              <a:spcBef>
                <a:spcPts val="2380"/>
              </a:spcBef>
              <a:spcAft>
                <a:spcPts val="0"/>
              </a:spcAft>
              <a:buClr>
                <a:schemeClr val="dk1"/>
              </a:buClr>
              <a:buSzPts val="11900"/>
              <a:buChar char="–"/>
              <a:defRPr sz="11900"/>
            </a:lvl2pPr>
            <a:lvl3pPr marL="1371600" lvl="2" indent="-857250" algn="l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Char char="•"/>
              <a:defRPr sz="9900"/>
            </a:lvl3pPr>
            <a:lvl4pPr marL="1828800" lvl="3" indent="-79375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Char char="–"/>
              <a:defRPr sz="8900"/>
            </a:lvl4pPr>
            <a:lvl5pPr marL="2286000" lvl="4" indent="-79375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Char char="»"/>
              <a:defRPr sz="8900"/>
            </a:lvl5pPr>
            <a:lvl6pPr marL="2743200" lvl="5" indent="-79375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Char char="•"/>
              <a:defRPr sz="8900"/>
            </a:lvl6pPr>
            <a:lvl7pPr marL="3200400" lvl="6" indent="-79375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Char char="•"/>
              <a:defRPr sz="8900"/>
            </a:lvl7pPr>
            <a:lvl8pPr marL="3657600" lvl="7" indent="-79375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Char char="•"/>
              <a:defRPr sz="8900"/>
            </a:lvl8pPr>
            <a:lvl9pPr marL="4114800" lvl="8" indent="-793750" algn="l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Char char="•"/>
              <a:defRPr sz="8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800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2301537" y="40044687"/>
            <a:ext cx="1140142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5803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 amt="58999"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800225" y="1730375"/>
            <a:ext cx="3240405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800"/>
              <a:buFont typeface="Calibri"/>
              <a:buNone/>
              <a:defRPr sz="2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800225" y="10080625"/>
            <a:ext cx="32404050" cy="2851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t" anchorCtr="0">
            <a:noAutofit/>
          </a:bodyPr>
          <a:lstStyle>
            <a:lvl1pPr marL="457200" marR="0" lvl="0" indent="-1231900" algn="l" rtl="0">
              <a:spcBef>
                <a:spcPts val="3160"/>
              </a:spcBef>
              <a:spcAft>
                <a:spcPts val="0"/>
              </a:spcAft>
              <a:buClr>
                <a:schemeClr val="dk1"/>
              </a:buClr>
              <a:buSzPts val="15800"/>
              <a:buFont typeface="Arial"/>
              <a:buChar char="•"/>
              <a:defRPr sz="1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111250" algn="l" rtl="0">
              <a:spcBef>
                <a:spcPts val="2780"/>
              </a:spcBef>
              <a:spcAft>
                <a:spcPts val="0"/>
              </a:spcAft>
              <a:buClr>
                <a:schemeClr val="dk1"/>
              </a:buClr>
              <a:buSzPts val="13900"/>
              <a:buFont typeface="Arial"/>
              <a:buChar char="–"/>
              <a:defRPr sz="1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84250" algn="l" rtl="0">
              <a:spcBef>
                <a:spcPts val="2380"/>
              </a:spcBef>
              <a:spcAft>
                <a:spcPts val="0"/>
              </a:spcAft>
              <a:buClr>
                <a:schemeClr val="dk1"/>
              </a:buClr>
              <a:buSzPts val="11900"/>
              <a:buFont typeface="Arial"/>
              <a:buChar char="•"/>
              <a:defRPr sz="1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57250" algn="l" rtl="0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Char char="–"/>
              <a:defRPr sz="9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57250" algn="l" rtl="0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Char char="»"/>
              <a:defRPr sz="9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57250" algn="l" rtl="0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Char char="•"/>
              <a:defRPr sz="9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57250" algn="l" rtl="0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Char char="•"/>
              <a:defRPr sz="9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57250" algn="l" rtl="0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Char char="•"/>
              <a:defRPr sz="9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57250" algn="l" rtl="0">
              <a:spcBef>
                <a:spcPts val="1980"/>
              </a:spcBef>
              <a:spcAft>
                <a:spcPts val="0"/>
              </a:spcAft>
              <a:buClr>
                <a:schemeClr val="dk1"/>
              </a:buClr>
              <a:buSzPts val="9900"/>
              <a:buFont typeface="Arial"/>
              <a:buChar char="•"/>
              <a:defRPr sz="9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800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2301537" y="40044687"/>
            <a:ext cx="11401425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5803225" y="40044687"/>
            <a:ext cx="840105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2625" tIns="226300" rIns="452625" bIns="2263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900"/>
              <a:buFont typeface="Calibri"/>
              <a:buNone/>
              <a:defRPr sz="5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maralufsm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1"/>
          <p:cNvSpPr txBox="1">
            <a:spLocks noChangeArrowheads="1"/>
          </p:cNvSpPr>
          <p:nvPr/>
        </p:nvSpPr>
        <p:spPr bwMode="auto">
          <a:xfrm>
            <a:off x="673768" y="5257894"/>
            <a:ext cx="31137727" cy="2580244"/>
          </a:xfrm>
          <a:prstGeom prst="rect">
            <a:avLst/>
          </a:prstGeom>
          <a:noFill/>
          <a:ln>
            <a:noFill/>
          </a:ln>
          <a:extLst/>
        </p:spPr>
        <p:txBody>
          <a:bodyPr lIns="86411" tIns="43205" rIns="86411" bIns="43205">
            <a:spAutoFit/>
          </a:bodyPr>
          <a:lstStyle>
            <a:lvl1pPr marL="342900" indent="-342900" defTabSz="863600"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612775" indent="-180975" defTabSz="863600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63600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63600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63600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pt-BR" sz="5400" b="1" dirty="0" smtClean="0"/>
              <a:t>TÍTULO DO TRABALHO</a:t>
            </a:r>
            <a:endParaRPr lang="pt-BR" sz="5400" dirty="0" smtClean="0"/>
          </a:p>
          <a:p>
            <a:pPr lvl="1" algn="ctr" eaLnBrk="1" hangingPunct="1">
              <a:defRPr/>
            </a:pPr>
            <a:endParaRPr lang="pt-BR" sz="5400" dirty="0" smtClean="0"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lvl="1" algn="ctr" eaLnBrk="1" hangingPunct="1">
              <a:defRPr/>
            </a:pPr>
            <a:endParaRPr lang="pt-BR" sz="5400" b="1" dirty="0" smtClean="0">
              <a:solidFill>
                <a:srgbClr val="0000CC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Text Box 36"/>
          <p:cNvSpPr txBox="1">
            <a:spLocks noChangeArrowheads="1"/>
          </p:cNvSpPr>
          <p:nvPr/>
        </p:nvSpPr>
        <p:spPr bwMode="auto">
          <a:xfrm>
            <a:off x="1976392" y="7355032"/>
            <a:ext cx="28174996" cy="242635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86411" tIns="43205" rIns="86411" bIns="43205">
            <a:spAutoFit/>
          </a:bodyPr>
          <a:lstStyle>
            <a:lvl1pPr marL="342900" indent="-342900" defTabSz="863600"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431800" defTabSz="863600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63600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63600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63600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pt-BR" sz="3600" b="1" dirty="0" smtClean="0"/>
              <a:t> </a:t>
            </a:r>
            <a:r>
              <a:rPr lang="pt-BR" sz="3600" b="1" u="sng" dirty="0" smtClean="0"/>
              <a:t>Primeiro Autor</a:t>
            </a:r>
            <a:r>
              <a:rPr lang="pt-BR" sz="3600" b="1" baseline="30000" dirty="0" smtClean="0"/>
              <a:t>1</a:t>
            </a:r>
            <a:r>
              <a:rPr lang="pt-BR" sz="3600" b="1" dirty="0" smtClean="0"/>
              <a:t>, </a:t>
            </a:r>
            <a:r>
              <a:rPr lang="pt-BR" sz="3600" b="1" dirty="0" smtClean="0"/>
              <a:t>Segundo Autor</a:t>
            </a:r>
            <a:r>
              <a:rPr lang="pt-BR" sz="3600" b="1" baseline="30000" dirty="0" smtClean="0"/>
              <a:t>2</a:t>
            </a:r>
            <a:r>
              <a:rPr lang="pt-BR" sz="3600" b="1" dirty="0" smtClean="0"/>
              <a:t>, </a:t>
            </a:r>
            <a:r>
              <a:rPr lang="pt-BR" sz="3600" b="1" dirty="0" smtClean="0"/>
              <a:t>Terceiro Autor</a:t>
            </a:r>
            <a:r>
              <a:rPr lang="pt-BR" sz="3600" b="1" baseline="30000" dirty="0" smtClean="0"/>
              <a:t>2</a:t>
            </a:r>
            <a:r>
              <a:rPr lang="pt-BR" sz="3600" b="1" dirty="0" smtClean="0"/>
              <a:t>, Quarto Autor</a:t>
            </a:r>
            <a:r>
              <a:rPr lang="pt-BR" sz="3600" b="1" baseline="30000" dirty="0" smtClean="0"/>
              <a:t>3</a:t>
            </a:r>
            <a:r>
              <a:rPr lang="pt-BR" sz="3600" b="1" dirty="0" smtClean="0"/>
              <a:t>, ......</a:t>
            </a:r>
            <a:endParaRPr lang="pt-BR" sz="3600" b="1" dirty="0"/>
          </a:p>
          <a:p>
            <a:pPr indent="0" algn="just">
              <a:defRPr/>
            </a:pPr>
            <a:endParaRPr lang="pt-BR" sz="2800" b="1" dirty="0" smtClean="0"/>
          </a:p>
          <a:p>
            <a:pPr algn="ctr"/>
            <a:endParaRPr lang="pt-BR" sz="2400" baseline="30000" dirty="0" smtClean="0"/>
          </a:p>
          <a:p>
            <a:r>
              <a:rPr lang="pt-BR" sz="2400" baseline="30000" dirty="0" smtClean="0"/>
              <a:t>1</a:t>
            </a:r>
            <a:r>
              <a:rPr lang="pt-BR" sz="2400" dirty="0" smtClean="0"/>
              <a:t> </a:t>
            </a:r>
            <a:r>
              <a:rPr lang="pt-BR" sz="2400" dirty="0" smtClean="0"/>
              <a:t>UFSM, DER-CCR; PPGAP, Av. Roraima n. 100. Prédio 44J – Sala 213, 97.105-900, Santa Maria – RS, Brasil. e-mail: </a:t>
            </a:r>
            <a:r>
              <a:rPr lang="pt-BR" sz="2400" dirty="0" smtClean="0">
                <a:hlinkClick r:id="rId4"/>
              </a:rPr>
              <a:t>amaralufsm@gmail.com</a:t>
            </a:r>
            <a:r>
              <a:rPr lang="pt-BR" sz="2400" dirty="0" smtClean="0"/>
              <a:t> (indicar e-mail somente do primeiro autor)</a:t>
            </a:r>
            <a:endParaRPr lang="pt-BR" sz="2400" dirty="0" smtClean="0"/>
          </a:p>
          <a:p>
            <a:r>
              <a:rPr lang="pt-BR" sz="2400" baseline="30000" dirty="0" smtClean="0"/>
              <a:t>2</a:t>
            </a:r>
            <a:r>
              <a:rPr lang="pt-BR" sz="2400" dirty="0" smtClean="0"/>
              <a:t> UFSM</a:t>
            </a:r>
            <a:r>
              <a:rPr lang="pt-BR" sz="2400" dirty="0" smtClean="0"/>
              <a:t>, Curso de Graduação em </a:t>
            </a:r>
            <a:r>
              <a:rPr lang="pt-BR" sz="2400" dirty="0" smtClean="0"/>
              <a:t>Agronomia, </a:t>
            </a:r>
            <a:r>
              <a:rPr lang="pt-BR" sz="2400" dirty="0" smtClean="0"/>
              <a:t>CCR, Av. Roraima n. </a:t>
            </a:r>
            <a:r>
              <a:rPr lang="pt-BR" sz="2400" dirty="0" smtClean="0"/>
              <a:t>1000. </a:t>
            </a:r>
            <a:r>
              <a:rPr lang="pt-BR" sz="2400" dirty="0" smtClean="0"/>
              <a:t>Prédio 42 – Sala 3131, 97.105-900, Santa Maria – RS, </a:t>
            </a:r>
            <a:r>
              <a:rPr lang="pt-BR" sz="2400" dirty="0" smtClean="0"/>
              <a:t>Brasil (repetir o índice para autores da mesma afiliação)</a:t>
            </a:r>
          </a:p>
          <a:p>
            <a:r>
              <a:rPr lang="pt-BR" sz="2400" baseline="30000" dirty="0" smtClean="0"/>
              <a:t>3</a:t>
            </a:r>
            <a:r>
              <a:rPr lang="pt-BR" sz="2400" dirty="0" smtClean="0"/>
              <a:t> </a:t>
            </a:r>
            <a:r>
              <a:rPr lang="pt-BR" sz="2400" dirty="0" smtClean="0"/>
              <a:t>UFSM, </a:t>
            </a:r>
            <a:r>
              <a:rPr lang="pt-BR" sz="2400" dirty="0" smtClean="0"/>
              <a:t>Mestrado Profissional em Agricultura de Precisão, Colégio Politécnico, </a:t>
            </a:r>
            <a:r>
              <a:rPr lang="pt-BR" sz="2400" dirty="0" smtClean="0"/>
              <a:t>Av. Roraima n. </a:t>
            </a:r>
            <a:r>
              <a:rPr lang="pt-BR" sz="2400" dirty="0" smtClean="0"/>
              <a:t>1000. </a:t>
            </a:r>
            <a:r>
              <a:rPr lang="pt-BR" sz="2400" dirty="0" smtClean="0"/>
              <a:t>Prédio </a:t>
            </a:r>
            <a:r>
              <a:rPr lang="pt-BR" sz="2400" dirty="0" smtClean="0"/>
              <a:t>70 </a:t>
            </a:r>
            <a:r>
              <a:rPr lang="pt-BR" sz="2400" dirty="0" smtClean="0"/>
              <a:t>– </a:t>
            </a:r>
            <a:r>
              <a:rPr lang="pt-BR" sz="2400" dirty="0" smtClean="0"/>
              <a:t>Bloco F, Sala 211-A, </a:t>
            </a:r>
            <a:r>
              <a:rPr lang="pt-BR" sz="2400" dirty="0" smtClean="0"/>
              <a:t>97.105-900, Santa Maria – RS, Brasil</a:t>
            </a:r>
            <a:endParaRPr lang="pt-BR" sz="2400" dirty="0"/>
          </a:p>
        </p:txBody>
      </p:sp>
      <p:sp>
        <p:nvSpPr>
          <p:cNvPr id="4" name="Line 34"/>
          <p:cNvSpPr>
            <a:spLocks noChangeShapeType="1"/>
          </p:cNvSpPr>
          <p:nvPr/>
        </p:nvSpPr>
        <p:spPr bwMode="auto">
          <a:xfrm>
            <a:off x="1016000" y="10153428"/>
            <a:ext cx="30459363" cy="0"/>
          </a:xfrm>
          <a:prstGeom prst="line">
            <a:avLst/>
          </a:prstGeom>
          <a:noFill/>
          <a:ln w="127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" name="Retângulo de cantos arredondados 20"/>
          <p:cNvSpPr>
            <a:spLocks noChangeArrowheads="1"/>
          </p:cNvSpPr>
          <p:nvPr/>
        </p:nvSpPr>
        <p:spPr bwMode="auto">
          <a:xfrm>
            <a:off x="1080345" y="33821809"/>
            <a:ext cx="30184983" cy="925483"/>
          </a:xfrm>
          <a:prstGeom prst="roundRect">
            <a:avLst>
              <a:gd name="adj" fmla="val 16667"/>
            </a:avLst>
          </a:prstGeom>
          <a:solidFill>
            <a:srgbClr val="006600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  <a:extLst/>
        </p:spPr>
        <p:txBody>
          <a:bodyPr/>
          <a:lstStyle/>
          <a:p>
            <a:pPr algn="ctr" defTabSz="4321175" eaLnBrk="1" hangingPunct="1">
              <a:defRPr/>
            </a:pPr>
            <a:r>
              <a:rPr lang="pt-BR" sz="4800" b="1" dirty="0" smtClean="0">
                <a:solidFill>
                  <a:schemeClr val="bg1"/>
                </a:solidFill>
              </a:rPr>
              <a:t>CONCLUSÕES</a:t>
            </a:r>
            <a:endParaRPr lang="pt-BR" sz="4800" b="1" dirty="0">
              <a:solidFill>
                <a:schemeClr val="bg1"/>
              </a:solidFill>
            </a:endParaRPr>
          </a:p>
        </p:txBody>
      </p:sp>
      <p:sp>
        <p:nvSpPr>
          <p:cNvPr id="6" name="Retângulo de cantos arredondados 13"/>
          <p:cNvSpPr>
            <a:spLocks noChangeArrowheads="1"/>
          </p:cNvSpPr>
          <p:nvPr/>
        </p:nvSpPr>
        <p:spPr bwMode="auto">
          <a:xfrm>
            <a:off x="16910585" y="10634740"/>
            <a:ext cx="14490700" cy="958849"/>
          </a:xfrm>
          <a:prstGeom prst="roundRect">
            <a:avLst>
              <a:gd name="adj" fmla="val 16667"/>
            </a:avLst>
          </a:prstGeom>
          <a:solidFill>
            <a:srgbClr val="006600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  <a:extLst/>
        </p:spPr>
        <p:txBody>
          <a:bodyPr/>
          <a:lstStyle/>
          <a:p>
            <a:pPr algn="ctr" defTabSz="4321175" eaLnBrk="1" hangingPunct="1">
              <a:defRPr/>
            </a:pPr>
            <a:r>
              <a:rPr lang="pt-BR" sz="4800" b="1" dirty="0">
                <a:solidFill>
                  <a:schemeClr val="bg1"/>
                </a:solidFill>
              </a:rPr>
              <a:t>RESULTADOS E DISCUSSÃO</a:t>
            </a:r>
          </a:p>
        </p:txBody>
      </p:sp>
      <p:sp>
        <p:nvSpPr>
          <p:cNvPr id="7" name="Retângulo de cantos arredondados 19"/>
          <p:cNvSpPr>
            <a:spLocks noChangeArrowheads="1"/>
          </p:cNvSpPr>
          <p:nvPr/>
        </p:nvSpPr>
        <p:spPr bwMode="auto">
          <a:xfrm>
            <a:off x="1216304" y="21514392"/>
            <a:ext cx="14506919" cy="954088"/>
          </a:xfrm>
          <a:prstGeom prst="roundRect">
            <a:avLst>
              <a:gd name="adj" fmla="val 16667"/>
            </a:avLst>
          </a:prstGeom>
          <a:solidFill>
            <a:srgbClr val="006600"/>
          </a:solidFill>
          <a:ln>
            <a:solidFill>
              <a:srgbClr val="006600"/>
            </a:solidFill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  <a:extLst/>
        </p:spPr>
        <p:txBody>
          <a:bodyPr/>
          <a:lstStyle/>
          <a:p>
            <a:pPr algn="ctr" defTabSz="4321175" eaLnBrk="1" hangingPunct="1">
              <a:defRPr/>
            </a:pPr>
            <a:r>
              <a:rPr lang="pt-BR" sz="4800" b="1" dirty="0" smtClean="0">
                <a:solidFill>
                  <a:schemeClr val="bg1"/>
                </a:solidFill>
              </a:rPr>
              <a:t>MATERIAL E MÉTODOS</a:t>
            </a:r>
            <a:endParaRPr lang="pt-BR" sz="4800" b="1" dirty="0">
              <a:solidFill>
                <a:schemeClr val="bg1"/>
              </a:solidFill>
            </a:endParaRPr>
          </a:p>
        </p:txBody>
      </p:sp>
      <p:sp>
        <p:nvSpPr>
          <p:cNvPr id="8" name="Retângulo de cantos arredondados 19"/>
          <p:cNvSpPr>
            <a:spLocks noChangeArrowheads="1"/>
          </p:cNvSpPr>
          <p:nvPr/>
        </p:nvSpPr>
        <p:spPr bwMode="auto">
          <a:xfrm>
            <a:off x="1220420" y="17219588"/>
            <a:ext cx="14506919" cy="954088"/>
          </a:xfrm>
          <a:prstGeom prst="roundRect">
            <a:avLst>
              <a:gd name="adj" fmla="val 16667"/>
            </a:avLst>
          </a:prstGeom>
          <a:solidFill>
            <a:srgbClr val="006600"/>
          </a:solidFill>
          <a:ln>
            <a:solidFill>
              <a:srgbClr val="006600"/>
            </a:solidFill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  <a:extLst/>
        </p:spPr>
        <p:txBody>
          <a:bodyPr/>
          <a:lstStyle/>
          <a:p>
            <a:pPr algn="ctr" defTabSz="4321175" eaLnBrk="1" hangingPunct="1">
              <a:defRPr/>
            </a:pPr>
            <a:r>
              <a:rPr lang="pt-BR" sz="4800" b="1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9" name="Retângulo de cantos arredondados 19"/>
          <p:cNvSpPr>
            <a:spLocks noChangeArrowheads="1"/>
          </p:cNvSpPr>
          <p:nvPr/>
        </p:nvSpPr>
        <p:spPr bwMode="auto">
          <a:xfrm>
            <a:off x="1216304" y="10628589"/>
            <a:ext cx="14511035" cy="954088"/>
          </a:xfrm>
          <a:prstGeom prst="roundRect">
            <a:avLst>
              <a:gd name="adj" fmla="val 16667"/>
            </a:avLst>
          </a:prstGeom>
          <a:solidFill>
            <a:srgbClr val="006600"/>
          </a:solidFill>
          <a:ln>
            <a:solidFill>
              <a:srgbClr val="006600"/>
            </a:solidFill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  <a:extLst/>
        </p:spPr>
        <p:txBody>
          <a:bodyPr/>
          <a:lstStyle/>
          <a:p>
            <a:pPr algn="ctr" defTabSz="4321175" eaLnBrk="1" hangingPunct="1">
              <a:defRPr/>
            </a:pPr>
            <a:r>
              <a:rPr lang="pt-BR" sz="4800" b="1" dirty="0">
                <a:solidFill>
                  <a:schemeClr val="bg1"/>
                </a:solidFill>
              </a:rPr>
              <a:t>INTRODUÇÃO</a:t>
            </a:r>
          </a:p>
        </p:txBody>
      </p:sp>
      <p:sp>
        <p:nvSpPr>
          <p:cNvPr id="10" name="Retângulo de cantos arredondados 20"/>
          <p:cNvSpPr>
            <a:spLocks noChangeArrowheads="1"/>
          </p:cNvSpPr>
          <p:nvPr/>
        </p:nvSpPr>
        <p:spPr bwMode="auto">
          <a:xfrm>
            <a:off x="1080345" y="36446969"/>
            <a:ext cx="30184983" cy="925483"/>
          </a:xfrm>
          <a:prstGeom prst="roundRect">
            <a:avLst>
              <a:gd name="adj" fmla="val 16667"/>
            </a:avLst>
          </a:prstGeom>
          <a:solidFill>
            <a:srgbClr val="006600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  <a:extLst/>
        </p:spPr>
        <p:txBody>
          <a:bodyPr/>
          <a:lstStyle/>
          <a:p>
            <a:pPr algn="ctr" defTabSz="4321175" eaLnBrk="1" hangingPunct="1">
              <a:defRPr/>
            </a:pPr>
            <a:r>
              <a:rPr lang="pt-BR" sz="4800" b="1" dirty="0" smtClean="0">
                <a:solidFill>
                  <a:schemeClr val="bg1"/>
                </a:solidFill>
              </a:rPr>
              <a:t>REFERÊNCIAS</a:t>
            </a:r>
            <a:endParaRPr lang="pt-BR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Personalizar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</dc:creator>
  <cp:lastModifiedBy>ASUS</cp:lastModifiedBy>
  <cp:revision>1</cp:revision>
  <dcterms:created xsi:type="dcterms:W3CDTF">2023-09-11T19:56:43Z</dcterms:created>
  <dcterms:modified xsi:type="dcterms:W3CDTF">2023-09-15T21:08:01Z</dcterms:modified>
</cp:coreProperties>
</file>